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2" r:id="rId7"/>
    <p:sldId id="261" r:id="rId8"/>
    <p:sldId id="263" r:id="rId9"/>
    <p:sldId id="264" r:id="rId10"/>
  </p:sldIdLst>
  <p:sldSz cx="10693400" cy="756126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7">
          <p15:clr>
            <a:srgbClr val="A4A3A4"/>
          </p15:clr>
        </p15:guide>
        <p15:guide id="2" orient="horz" pos="4139">
          <p15:clr>
            <a:srgbClr val="A4A3A4"/>
          </p15:clr>
        </p15:guide>
        <p15:guide id="3" pos="3368">
          <p15:clr>
            <a:srgbClr val="A4A3A4"/>
          </p15:clr>
        </p15:guide>
        <p15:guide id="4" pos="295">
          <p15:clr>
            <a:srgbClr val="A4A3A4"/>
          </p15:clr>
        </p15:guide>
        <p15:guide id="5" pos="6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18A"/>
    <a:srgbClr val="DDDDDD"/>
    <a:srgbClr val="8E8E8E"/>
    <a:srgbClr val="7FC1F0"/>
    <a:srgbClr val="0064AC"/>
    <a:srgbClr val="EAEAEA"/>
    <a:srgbClr val="8599C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428" y="90"/>
      </p:cViewPr>
      <p:guideLst>
        <p:guide orient="horz" pos="817"/>
        <p:guide orient="horz" pos="4139"/>
        <p:guide pos="3368"/>
        <p:guide pos="295"/>
        <p:guide pos="64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0E993-A81B-4FAC-8C99-60FF8F114E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350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lanco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607050"/>
            <a:ext cx="7364412" cy="1220788"/>
          </a:xfrm>
        </p:spPr>
        <p:txBody>
          <a:bodyPr anchor="ctr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8625" y="5607050"/>
            <a:ext cx="2178050" cy="495300"/>
          </a:xfrm>
        </p:spPr>
        <p:txBody>
          <a:bodyPr wrap="none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8048625" y="6238875"/>
            <a:ext cx="2178050" cy="525463"/>
          </a:xfrm>
        </p:spPr>
        <p:txBody>
          <a:bodyPr anchor="b"/>
          <a:lstStyle>
            <a:lvl1pPr algn="r" defTabSz="914400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|  Stand: 05.02.2020</a:t>
            </a:r>
          </a:p>
        </p:txBody>
      </p:sp>
    </p:spTree>
    <p:extLst>
      <p:ext uri="{BB962C8B-B14F-4D97-AF65-F5344CB8AC3E}">
        <p14:creationId xmlns:p14="http://schemas.microsoft.com/office/powerpoint/2010/main" val="6077450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C1202-22D2-4359-9D79-9CE961117CD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8084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6688" y="171450"/>
            <a:ext cx="2439987" cy="6394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71450"/>
            <a:ext cx="7167563" cy="6394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D1810-908C-437C-814B-BD105C23815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4889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2D2B8-9C09-42A5-8C32-BA8FFF96EF5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869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F5FA0-457E-486E-AB43-BBF13A21797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8707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296988"/>
            <a:ext cx="4803775" cy="5268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A9B14-9445-4CC3-B764-8212367AB78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6353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E616E-C723-4E0F-B8C4-1D387609967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867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CA962-BCEB-4A49-937E-DA3774BB9B4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7629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D96D7-D339-40A2-9308-46D84914D9D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979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8EF67-A955-4ADC-AC0E-EDEFEE18764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7788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4D369-DFBF-43D6-8187-1C49F2E95D2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0956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67750" y="6951663"/>
            <a:ext cx="16589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6725" y="171450"/>
            <a:ext cx="97599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725" y="1296988"/>
            <a:ext cx="975995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31825" y="7132638"/>
            <a:ext cx="989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de-DE"/>
              <a:t>|  Stand: 05.02.2020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20838" y="7132638"/>
            <a:ext cx="67484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68313" y="7131050"/>
            <a:ext cx="211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2890DBE-60C8-42F3-BDB6-8B8F2EEABA6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35" name="Line 7"/>
          <p:cNvSpPr>
            <a:spLocks noChangeShapeType="1"/>
          </p:cNvSpPr>
          <p:nvPr/>
        </p:nvSpPr>
        <p:spPr bwMode="gray">
          <a:xfrm>
            <a:off x="466725" y="6813550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gray">
          <a:xfrm>
            <a:off x="466725" y="1044575"/>
            <a:ext cx="97599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hf hdr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9075" indent="-217488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96875" indent="-17621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581025" indent="-182563" algn="l" defTabSz="1042988" rtl="0" eaLnBrk="1" fontAlgn="base" hangingPunct="1">
        <a:spcBef>
          <a:spcPct val="25000"/>
        </a:spcBef>
        <a:spcAft>
          <a:spcPct val="1000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7318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5pPr>
      <a:lvl6pPr marL="11890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6pPr>
      <a:lvl7pPr marL="16462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7pPr>
      <a:lvl8pPr marL="21034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8pPr>
      <a:lvl9pPr marL="2560638" indent="-149225" algn="l" defTabSz="10429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VILLAE </a:t>
            </a:r>
            <a:r>
              <a:rPr lang="cs-CZ" dirty="0" smtClean="0"/>
              <a:t>Farmářský styl</a:t>
            </a:r>
            <a:endParaRPr lang="de-DE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VILLAE </a:t>
            </a:r>
            <a:r>
              <a:rPr lang="cs-CZ" dirty="0" err="1" smtClean="0"/>
              <a:t>Jednodřez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cs-CZ" dirty="0" err="1" smtClean="0"/>
              <a:t>Dvoudřez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Stand: 05.02.2020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89D5-47A9-484D-AFC8-2017AE43377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68313" y="1176338"/>
            <a:ext cx="9759950" cy="5716587"/>
          </a:xfrm>
        </p:spPr>
        <p:txBody>
          <a:bodyPr/>
          <a:lstStyle/>
          <a:p>
            <a:pPr>
              <a:defRPr/>
            </a:pPr>
            <a:endParaRPr lang="de-DE" sz="1400" u="sng" dirty="0"/>
          </a:p>
          <a:p>
            <a:pPr>
              <a:defRPr/>
            </a:pPr>
            <a:endParaRPr lang="de-DE" u="sng" dirty="0"/>
          </a:p>
          <a:p>
            <a:pPr>
              <a:defRPr/>
            </a:pPr>
            <a:endParaRPr lang="de-DE" dirty="0"/>
          </a:p>
        </p:txBody>
      </p:sp>
      <p:pic>
        <p:nvPicPr>
          <p:cNvPr id="5" name="Picture 4" descr="A kitchen with a stove and a sink&#10;&#10;Description automatically generated">
            <a:extLst>
              <a:ext uri="{FF2B5EF4-FFF2-40B4-BE49-F238E27FC236}">
                <a16:creationId xmlns:a16="http://schemas.microsoft.com/office/drawing/2014/main" xmlns="" id="{4D2FD14F-0A01-43EF-A7DE-FECAFB57C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 b="21265"/>
          <a:stretch/>
        </p:blipFill>
        <p:spPr>
          <a:xfrm>
            <a:off x="465137" y="1304586"/>
            <a:ext cx="4881563" cy="4776991"/>
          </a:xfrm>
          <a:prstGeom prst="rect">
            <a:avLst/>
          </a:prstGeom>
        </p:spPr>
      </p:pic>
      <p:pic>
        <p:nvPicPr>
          <p:cNvPr id="23" name="Picture 22" descr="A white sink sitting under a window&#10;&#10;Description automatically generated">
            <a:extLst>
              <a:ext uri="{FF2B5EF4-FFF2-40B4-BE49-F238E27FC236}">
                <a16:creationId xmlns:a16="http://schemas.microsoft.com/office/drawing/2014/main" xmlns="" id="{529A91F2-E6BA-45CE-874E-DCF4AA402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62" y="1310883"/>
            <a:ext cx="4630366" cy="4778061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509CC1D-2626-4F3D-8C37-C5F14FA4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VILLAE Single &amp; Double Farmhouse |  MFA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6634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632" y="1375046"/>
            <a:ext cx="9759950" cy="526891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Stand: 05.02.2020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89D5-47A9-484D-AFC8-2017AE43377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8454" l="2273" r="85877">
                        <a14:foregroundMark x1="15909" y1="22165" x2="15909" y2="22165"/>
                        <a14:foregroundMark x1="9091" y1="25000" x2="2597" y2="66237"/>
                        <a14:foregroundMark x1="2597" y1="66237" x2="2597" y2="73969"/>
                        <a14:foregroundMark x1="16234" y1="90979" x2="26623" y2="91753"/>
                        <a14:foregroundMark x1="5519" y1="68041" x2="2597" y2="24485"/>
                        <a14:foregroundMark x1="7468" y1="23196" x2="62825" y2="7216"/>
                        <a14:foregroundMark x1="62825" y1="7216" x2="73701" y2="27577"/>
                        <a14:foregroundMark x1="74188" y1="23196" x2="69805" y2="2320"/>
                        <a14:foregroundMark x1="69805" y1="2320" x2="48214" y2="2577"/>
                        <a14:foregroundMark x1="19968" y1="98196" x2="21266" y2="96392"/>
                        <a14:foregroundMark x1="17532" y1="93814" x2="19968" y2="98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52"/>
          <a:stretch/>
        </p:blipFill>
        <p:spPr bwMode="auto">
          <a:xfrm>
            <a:off x="301355" y="1344622"/>
            <a:ext cx="3609164" cy="237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" b="96306" l="1411" r="89771">
                        <a14:foregroundMark x1="4762" y1="71240" x2="8995" y2="31662"/>
                        <a14:foregroundMark x1="8995" y1="31662" x2="53086" y2="13984"/>
                        <a14:foregroundMark x1="53086" y1="13984" x2="67549" y2="24538"/>
                        <a14:foregroundMark x1="67549" y1="24538" x2="68783" y2="26649"/>
                        <a14:foregroundMark x1="1940" y1="80739" x2="0" y2="36675"/>
                        <a14:foregroundMark x1="0" y1="36675" x2="10053" y2="20844"/>
                        <a14:foregroundMark x1="10053" y1="20844" x2="53439" y2="2902"/>
                        <a14:foregroundMark x1="63492" y1="7652" x2="69665" y2="28232"/>
                        <a14:foregroundMark x1="69665" y1="28232" x2="69841" y2="30871"/>
                        <a14:foregroundMark x1="24515" y1="89710" x2="11640" y2="83641"/>
                        <a14:foregroundMark x1="11640" y1="83641" x2="3704" y2="67546"/>
                        <a14:foregroundMark x1="3704" y1="67546" x2="1411" y2="66755"/>
                        <a14:foregroundMark x1="18166" y1="82850" x2="54497" y2="53298"/>
                        <a14:foregroundMark x1="54497" y1="53298" x2="57848" y2="54617"/>
                        <a14:foregroundMark x1="24162" y1="92084" x2="17284" y2="94459"/>
                        <a14:foregroundMark x1="24515" y1="12137" x2="31217" y2="16359"/>
                        <a14:foregroundMark x1="6702" y1="15040" x2="23986" y2="9499"/>
                        <a14:foregroundMark x1="20635" y1="5805" x2="34215" y2="6860"/>
                        <a14:foregroundMark x1="34215" y1="6860" x2="34215" y2="7124"/>
                        <a14:foregroundMark x1="38095" y1="4222" x2="26455" y2="5541"/>
                        <a14:foregroundMark x1="23104" y1="6596" x2="26808" y2="3430"/>
                        <a14:foregroundMark x1="21693" y1="6596" x2="23633" y2="792"/>
                        <a14:foregroundMark x1="25397" y1="10554" x2="26808" y2="10026"/>
                        <a14:foregroundMark x1="19577" y1="95515" x2="19577" y2="95515"/>
                        <a14:foregroundMark x1="20635" y1="96306" x2="62963" y2="69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5" y="3958380"/>
            <a:ext cx="3609164" cy="24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B52195-B0C8-4ABC-ADED-A33D9B3F6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192" y="1234251"/>
            <a:ext cx="2865269" cy="2431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F042BC-7345-4A32-A85B-B9E268BF5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192" y="3780631"/>
            <a:ext cx="3181955" cy="2349767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xmlns="" id="{53D182FF-B796-4E11-BB0C-744F1D30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1450"/>
            <a:ext cx="9759950" cy="788988"/>
          </a:xfrm>
        </p:spPr>
        <p:txBody>
          <a:bodyPr/>
          <a:lstStyle/>
          <a:p>
            <a:r>
              <a:rPr lang="de-DE" dirty="0"/>
              <a:t>VILLAE </a:t>
            </a:r>
            <a:r>
              <a:rPr lang="cs-CZ" dirty="0" err="1" smtClean="0"/>
              <a:t>Jednodřez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cs-CZ" dirty="0" err="1" smtClean="0"/>
              <a:t>Dvoudřez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230839B0-7C2C-4B94-BC04-75871DFF9B95}"/>
              </a:ext>
            </a:extLst>
          </p:cNvPr>
          <p:cNvSpPr txBox="1"/>
          <p:nvPr/>
        </p:nvSpPr>
        <p:spPr>
          <a:xfrm>
            <a:off x="3515490" y="1344622"/>
            <a:ext cx="286526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/>
              <a:t>VILLAE </a:t>
            </a:r>
            <a:r>
              <a:rPr lang="de-DE" sz="1100" b="1" dirty="0" smtClean="0"/>
              <a:t>Farmhouse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dvoudřez</a:t>
            </a:r>
            <a:r>
              <a:rPr lang="de-DE" sz="1100" b="1" dirty="0" smtClean="0"/>
              <a:t> </a:t>
            </a:r>
            <a:endParaRPr lang="de-DE" sz="1100" b="1" dirty="0"/>
          </a:p>
          <a:p>
            <a:r>
              <a:rPr lang="cs-CZ" sz="1100" b="1" dirty="0" smtClean="0"/>
              <a:t>číslo</a:t>
            </a:r>
            <a:r>
              <a:rPr lang="de-DE" sz="1100" b="1" dirty="0" smtClean="0"/>
              <a:t> </a:t>
            </a:r>
            <a:r>
              <a:rPr lang="de-DE" sz="1100" b="1" dirty="0"/>
              <a:t>525164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C6A55E1-C747-4EDF-B1CD-70080EB4B346}"/>
              </a:ext>
            </a:extLst>
          </p:cNvPr>
          <p:cNvSpPr txBox="1"/>
          <p:nvPr/>
        </p:nvSpPr>
        <p:spPr>
          <a:xfrm>
            <a:off x="3515490" y="3957912"/>
            <a:ext cx="286526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/>
              <a:t>VILLAE Farmhouse </a:t>
            </a:r>
            <a:r>
              <a:rPr lang="cs-CZ" sz="1100" b="1" dirty="0" err="1" smtClean="0"/>
              <a:t>Jednodřez</a:t>
            </a:r>
            <a:endParaRPr lang="de-DE" sz="1100" b="1" dirty="0"/>
          </a:p>
          <a:p>
            <a:r>
              <a:rPr lang="cs-CZ" sz="1100" b="1" dirty="0" smtClean="0"/>
              <a:t>číslo</a:t>
            </a:r>
            <a:r>
              <a:rPr lang="de-DE" sz="1100" b="1" dirty="0" smtClean="0"/>
              <a:t> </a:t>
            </a:r>
            <a:r>
              <a:rPr lang="de-DE" sz="1100" b="1" dirty="0"/>
              <a:t>525163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0F8D864A-02B8-41CD-B325-8B38B833F699}"/>
              </a:ext>
            </a:extLst>
          </p:cNvPr>
          <p:cNvSpPr txBox="1"/>
          <p:nvPr/>
        </p:nvSpPr>
        <p:spPr>
          <a:xfrm>
            <a:off x="3515490" y="1932383"/>
            <a:ext cx="3013528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cs-CZ" sz="1400" b="1" dirty="0" smtClean="0"/>
              <a:t>Specifikace</a:t>
            </a:r>
            <a:r>
              <a:rPr lang="en-US" sz="1400" b="1" dirty="0" smtClean="0"/>
              <a:t> </a:t>
            </a:r>
            <a:r>
              <a:rPr lang="en-US" sz="1400" b="1" dirty="0"/>
              <a:t>(mm):</a:t>
            </a:r>
          </a:p>
          <a:p>
            <a:pPr>
              <a:spcBef>
                <a:spcPts val="200"/>
              </a:spcBef>
            </a:pPr>
            <a:endParaRPr lang="en-US" sz="7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Min. </a:t>
            </a:r>
            <a:r>
              <a:rPr lang="cs-CZ" sz="1300" dirty="0" smtClean="0"/>
              <a:t>šířka skříňky</a:t>
            </a:r>
            <a:r>
              <a:rPr lang="en-US" sz="1300" dirty="0" smtClean="0"/>
              <a:t>: </a:t>
            </a:r>
            <a:r>
              <a:rPr lang="en-US" sz="1300" dirty="0"/>
              <a:t>800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Hloubka obou van</a:t>
            </a:r>
            <a:r>
              <a:rPr lang="en-US" sz="1300" dirty="0" smtClean="0"/>
              <a:t>: </a:t>
            </a:r>
            <a:r>
              <a:rPr lang="en-US" sz="1300" dirty="0"/>
              <a:t>195/195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Výška dřezu</a:t>
            </a:r>
            <a:r>
              <a:rPr lang="en-US" sz="1300" dirty="0" smtClean="0"/>
              <a:t>: </a:t>
            </a:r>
            <a:r>
              <a:rPr lang="en-US" sz="1300" dirty="0"/>
              <a:t>220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Výřez</a:t>
            </a:r>
            <a:r>
              <a:rPr lang="en-US" sz="1300" dirty="0" smtClean="0"/>
              <a:t>: </a:t>
            </a:r>
            <a:r>
              <a:rPr lang="cs-CZ" sz="1300" dirty="0" smtClean="0"/>
              <a:t>podle šablony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Odtok</a:t>
            </a:r>
            <a:r>
              <a:rPr lang="en-US" sz="1300" dirty="0" smtClean="0"/>
              <a:t> </a:t>
            </a:r>
            <a:r>
              <a:rPr lang="en-US" sz="1300" dirty="0"/>
              <a:t>2 x 3 ½“ </a:t>
            </a:r>
            <a:r>
              <a:rPr lang="cs-CZ" sz="1300" dirty="0" smtClean="0"/>
              <a:t>manuální sítko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DA9F536-3B13-402B-8D41-6326B940D25D}"/>
              </a:ext>
            </a:extLst>
          </p:cNvPr>
          <p:cNvSpPr txBox="1"/>
          <p:nvPr/>
        </p:nvSpPr>
        <p:spPr>
          <a:xfrm>
            <a:off x="3515489" y="4542334"/>
            <a:ext cx="6366657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cs-CZ" sz="1400" b="1" dirty="0" smtClean="0"/>
              <a:t>Specifikace</a:t>
            </a:r>
            <a:r>
              <a:rPr lang="en-US" sz="1400" b="1" dirty="0" smtClean="0"/>
              <a:t> </a:t>
            </a:r>
            <a:r>
              <a:rPr lang="en-US" sz="1400" b="1" dirty="0"/>
              <a:t>(mm):</a:t>
            </a:r>
          </a:p>
          <a:p>
            <a:pPr>
              <a:spcBef>
                <a:spcPts val="200"/>
              </a:spcBef>
            </a:pPr>
            <a:endParaRPr lang="en-US" sz="7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Min. šířka skříňky</a:t>
            </a:r>
            <a:r>
              <a:rPr lang="en-US" sz="1300" dirty="0" smtClean="0"/>
              <a:t>: </a:t>
            </a:r>
            <a:r>
              <a:rPr lang="en-US" sz="1300" dirty="0"/>
              <a:t>800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Hloubka vany</a:t>
            </a:r>
            <a:r>
              <a:rPr lang="en-US" sz="1300" dirty="0" smtClean="0"/>
              <a:t>: </a:t>
            </a:r>
            <a:r>
              <a:rPr lang="en-US" sz="1300" dirty="0"/>
              <a:t>196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Výška dřez</a:t>
            </a:r>
            <a:r>
              <a:rPr lang="en-US" sz="1300" dirty="0" smtClean="0"/>
              <a:t>: </a:t>
            </a:r>
            <a:r>
              <a:rPr lang="en-US" sz="1300" dirty="0"/>
              <a:t>220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Výřez</a:t>
            </a:r>
            <a:r>
              <a:rPr lang="en-US" sz="1300" dirty="0" smtClean="0"/>
              <a:t>: </a:t>
            </a:r>
            <a:r>
              <a:rPr lang="cs-CZ" sz="1300" dirty="0" smtClean="0"/>
              <a:t>podle šablony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300" dirty="0" smtClean="0"/>
              <a:t>Odtok</a:t>
            </a:r>
            <a:r>
              <a:rPr lang="en-US" sz="1300" dirty="0" smtClean="0"/>
              <a:t> </a:t>
            </a:r>
            <a:r>
              <a:rPr lang="cs-CZ" sz="13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x 3 ½“ </a:t>
            </a:r>
            <a:r>
              <a:rPr lang="cs-CZ" sz="1300" dirty="0" smtClean="0"/>
              <a:t>manuální sítko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300" dirty="0"/>
          </a:p>
          <a:p>
            <a:pPr>
              <a:spcBef>
                <a:spcPts val="200"/>
              </a:spcBef>
            </a:pPr>
            <a:r>
              <a:rPr lang="cs-CZ" sz="1300" b="1" dirty="0" smtClean="0"/>
              <a:t>Dostupnost produktu Duben</a:t>
            </a:r>
            <a:r>
              <a:rPr lang="en-US" sz="1300" b="1" dirty="0" smtClean="0"/>
              <a:t> 2020</a:t>
            </a:r>
            <a:endParaRPr lang="en-US" sz="1300" b="1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xmlns="" id="{8A6BCE0E-37FC-4B96-A596-814B0907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VILLAE Single &amp; Double Farmhouse |  MFA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1904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90357-C9A2-435D-B71D-D3B08A3C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Stylová barva - zářivě bílá keramika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Tradiční, vkusný s moderními designem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 smtClean="0"/>
              <a:t>Jednodřez</a:t>
            </a:r>
            <a:r>
              <a:rPr lang="cs-CZ" dirty="0" smtClean="0"/>
              <a:t> nebo </a:t>
            </a:r>
            <a:r>
              <a:rPr lang="cs-CZ" dirty="0" err="1" smtClean="0"/>
              <a:t>dvoudřez</a:t>
            </a:r>
            <a:r>
              <a:rPr lang="cs-CZ" dirty="0" smtClean="0"/>
              <a:t> ve farmářském stylu kuchyně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Snadná instalace a montáž</a:t>
            </a:r>
            <a:r>
              <a:rPr lang="en-GB" dirty="0" smtClean="0"/>
              <a:t>.</a:t>
            </a:r>
            <a:endParaRPr lang="en-GB" dirty="0"/>
          </a:p>
          <a:p>
            <a:pPr marL="271463"/>
            <a:r>
              <a:rPr lang="en-GB" dirty="0" smtClean="0"/>
              <a:t>(</a:t>
            </a:r>
            <a:r>
              <a:rPr lang="cs-CZ" dirty="0" smtClean="0"/>
              <a:t>Vezměte prosím na vědomí, že keramické dřezy mohu mít větší rozměrové odchylky a je vždy nutné uzpůsobit výřez desky na základě fyzického změření dřezu oproti šabloně.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FC0A0-772D-4406-8D82-0569F26E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Stand: 05.02.2020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EB8DD-8077-4397-A018-95999C43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CA9E1-9C5D-4769-A340-DD9F10B1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2B8-9C09-42A5-8C32-BA8FFF96EF5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B9CB29C-41D1-4CF1-996B-350968B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1450"/>
            <a:ext cx="9759950" cy="788988"/>
          </a:xfrm>
        </p:spPr>
        <p:txBody>
          <a:bodyPr/>
          <a:lstStyle/>
          <a:p>
            <a:r>
              <a:rPr lang="de-DE" dirty="0"/>
              <a:t>VILLAE </a:t>
            </a:r>
            <a:r>
              <a:rPr lang="cs-CZ" dirty="0" err="1" smtClean="0"/>
              <a:t>J</a:t>
            </a:r>
            <a:r>
              <a:rPr lang="cs-CZ" dirty="0" err="1" smtClean="0"/>
              <a:t>ednodřez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cs-CZ" dirty="0" err="1" smtClean="0"/>
              <a:t>Dvoudřez</a:t>
            </a:r>
            <a:r>
              <a:rPr lang="de-DE" dirty="0" smtClean="0"/>
              <a:t> </a:t>
            </a:r>
            <a:r>
              <a:rPr lang="de-DE" dirty="0"/>
              <a:t>Farmhouse</a:t>
            </a:r>
          </a:p>
        </p:txBody>
      </p:sp>
    </p:spTree>
    <p:extLst>
      <p:ext uri="{BB962C8B-B14F-4D97-AF65-F5344CB8AC3E}">
        <p14:creationId xmlns:p14="http://schemas.microsoft.com/office/powerpoint/2010/main" val="42824784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FC0A0-772D-4406-8D82-0569F26E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Stand: 05.02.2020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EB8DD-8077-4397-A018-95999C43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CA9E1-9C5D-4769-A340-DD9F10B1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2B8-9C09-42A5-8C32-BA8FFF96EF5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B9CB29C-41D1-4CF1-996B-350968B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1450"/>
            <a:ext cx="9759950" cy="788988"/>
          </a:xfrm>
        </p:spPr>
        <p:txBody>
          <a:bodyPr/>
          <a:lstStyle/>
          <a:p>
            <a:r>
              <a:rPr lang="de-DE" dirty="0"/>
              <a:t>VILLAE Single &amp; Double Farmhouse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A687A98-4014-44A5-A82C-C69B39C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04938"/>
            <a:ext cx="7987463" cy="56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12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FC0A0-772D-4406-8D82-0569F26E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Stand: 05.02.2020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4EB8DD-8077-4397-A018-95999C43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VILLAE Single &amp; Double Farmhouse |  MFA  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CA9E1-9C5D-4769-A340-DD9F10B1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D2B8-9C09-42A5-8C32-BA8FFF96EF5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B9CB29C-41D1-4CF1-996B-350968B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1450"/>
            <a:ext cx="9759950" cy="788988"/>
          </a:xfrm>
        </p:spPr>
        <p:txBody>
          <a:bodyPr/>
          <a:lstStyle/>
          <a:p>
            <a:r>
              <a:rPr lang="de-DE" dirty="0"/>
              <a:t>VILLAE Single &amp; Double Farmhouse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E98D9D6-7CD0-49A7-BA99-C9F4BFB66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31"/>
          <a:stretch/>
        </p:blipFill>
        <p:spPr>
          <a:xfrm>
            <a:off x="463681" y="1085462"/>
            <a:ext cx="9974132" cy="5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350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CO_PPT_VORLAGE_KURZ">
  <a:themeElements>
    <a:clrScheme name="Standarddesign 1">
      <a:dk1>
        <a:srgbClr val="414141"/>
      </a:dk1>
      <a:lt1>
        <a:srgbClr val="FFFFFF"/>
      </a:lt1>
      <a:dk2>
        <a:srgbClr val="333399"/>
      </a:dk2>
      <a:lt2>
        <a:srgbClr val="8E8E8E"/>
      </a:lt2>
      <a:accent1>
        <a:srgbClr val="A8B6D3"/>
      </a:accent1>
      <a:accent2>
        <a:srgbClr val="AFCD8D"/>
      </a:accent2>
      <a:accent3>
        <a:srgbClr val="FFFFFF"/>
      </a:accent3>
      <a:accent4>
        <a:srgbClr val="363636"/>
      </a:accent4>
      <a:accent5>
        <a:srgbClr val="D1D7E6"/>
      </a:accent5>
      <a:accent6>
        <a:srgbClr val="9EBA7F"/>
      </a:accent6>
      <a:hlink>
        <a:srgbClr val="E2CE8D"/>
      </a:hlink>
      <a:folHlink>
        <a:srgbClr val="EF9266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414141"/>
        </a:dk1>
        <a:lt1>
          <a:srgbClr val="FFFFFF"/>
        </a:lt1>
        <a:dk2>
          <a:srgbClr val="333399"/>
        </a:dk2>
        <a:lt2>
          <a:srgbClr val="8E8E8E"/>
        </a:lt2>
        <a:accent1>
          <a:srgbClr val="A8B6D3"/>
        </a:accent1>
        <a:accent2>
          <a:srgbClr val="AFCD8D"/>
        </a:accent2>
        <a:accent3>
          <a:srgbClr val="FFFFFF"/>
        </a:accent3>
        <a:accent4>
          <a:srgbClr val="363636"/>
        </a:accent4>
        <a:accent5>
          <a:srgbClr val="D1D7E6"/>
        </a:accent5>
        <a:accent6>
          <a:srgbClr val="9EBA7F"/>
        </a:accent6>
        <a:hlink>
          <a:srgbClr val="E2CE8D"/>
        </a:hlink>
        <a:folHlink>
          <a:srgbClr val="EF92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DBD02432F71478DB3E1FC3D2D1358" ma:contentTypeVersion="0" ma:contentTypeDescription="Create a new document." ma:contentTypeScope="" ma:versionID="463744ca919ab619cbedefc91af356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A75BE0-4C05-4B5E-9BC0-4993F6CEF563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DB3792-4D42-4940-A9F1-0DFB477F5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B04B58-8E4D-43E6-ABDA-EC4DBBA9F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BLANCO_PPT_VORLAGE_KURZ</Template>
  <TotalTime>29</TotalTime>
  <Words>221</Words>
  <Application>Microsoft Office PowerPoint</Application>
  <PresentationFormat>Vlastní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Wingdings</vt:lpstr>
      <vt:lpstr>BLANCO_PPT_VORLAGE_KURZ</vt:lpstr>
      <vt:lpstr>VILLAE Farmářský styl</vt:lpstr>
      <vt:lpstr>VILLAE Jednodřez &amp; Dvoudřez</vt:lpstr>
      <vt:lpstr>VILLAE Jednodřez &amp; Dvoudřez</vt:lpstr>
      <vt:lpstr>VILLAE Jednodřez &amp; Dvoudřez Farmhouse</vt:lpstr>
      <vt:lpstr>VILLAE Single &amp; Double Farmhouse</vt:lpstr>
      <vt:lpstr>VILLAE Single &amp; Double Farmhouse</vt:lpstr>
    </vt:vector>
  </TitlesOfParts>
  <Company>BLANCO GmbH + Co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Required products from BUK</dc:title>
  <dc:creator>Niedermayer Sophia</dc:creator>
  <dc:description>Inscale GmbH</dc:description>
  <cp:lastModifiedBy>Alexandr Andrle</cp:lastModifiedBy>
  <cp:revision>19</cp:revision>
  <dcterms:created xsi:type="dcterms:W3CDTF">2017-03-08T08:32:23Z</dcterms:created>
  <dcterms:modified xsi:type="dcterms:W3CDTF">2020-03-14T07:55:30Z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0x010100174DBD02432F71478DB3E1FC3D2D1358</vt:lpwstr>
  </property>
</Properties>
</file>